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6256000" cy="91440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88" y="-120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4368476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Note from Chuck.  </a:t>
            </a:r>
            <a:r>
              <a:rPr lang="en-US" smtClean="0"/>
              <a:t>If you are using these materials, you can remove my name and URL from this replace it with your own, but please retain the CC-BY logo on the first page as well as retain the entire last page when you remix and republish these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5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Note from Chuck.   Please </a:t>
            </a:r>
            <a:r>
              <a:rPr lang="en-US" smtClean="0"/>
              <a:t>retain and maintain </a:t>
            </a:r>
            <a:r>
              <a:rPr lang="en-US" dirty="0" smtClean="0"/>
              <a:t>this page as you remix and republish these materials.  Please add any of your own improvements or contributions.  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lack_photo-bullets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1511300" y="241300"/>
            <a:ext cx="13233400" cy="2286000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7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1511300" y="2590800"/>
            <a:ext cx="13233400" cy="5359400"/>
          </a:xfrm>
          <a:prstGeom prst="rect">
            <a:avLst/>
          </a:prstGeom>
        </p:spPr>
        <p:txBody>
          <a:bodyPr lIns="50800" tIns="50800" rIns="50800" bIns="50800"/>
          <a:lstStyle>
            <a:lvl1pPr marL="1104900" indent="-787400">
              <a:spcBef>
                <a:spcPts val="2300"/>
              </a:spcBef>
              <a:defRPr sz="3800"/>
            </a:lvl1pPr>
            <a:lvl2pPr marL="1549400" indent="-787400">
              <a:spcBef>
                <a:spcPts val="2300"/>
              </a:spcBef>
              <a:defRPr sz="3800"/>
            </a:lvl2pPr>
            <a:lvl3pPr marL="1993900" indent="-787400">
              <a:spcBef>
                <a:spcPts val="2300"/>
              </a:spcBef>
              <a:defRPr sz="3800"/>
            </a:lvl3pPr>
            <a:lvl4pPr marL="2438400" indent="-787400">
              <a:spcBef>
                <a:spcPts val="2300"/>
              </a:spcBef>
              <a:defRPr sz="3800"/>
            </a:lvl4pPr>
            <a:lvl5pPr marL="2882900" indent="-787400">
              <a:spcBef>
                <a:spcPts val="23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4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_photo-h-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lack_photo-v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ransition xmlns:p14="http://schemas.microsoft.com/office/powerpoint/2010/main" spd="med"/>
  <p:txStyles>
    <p:titleStyle>
      <a:lvl1pPr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749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041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333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1638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1930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2222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25146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28067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30988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x10hosting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byethost.com/index.php/free-hosting" TargetMode="Externa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com.itd.umich.edu/vpn/" TargetMode="External"/><Relationship Id="rId4" Type="http://schemas.openxmlformats.org/officeDocument/2006/relationships/hyperlink" Target="https://blinky.si.umich.edu/confluence/display/SIC/Personal+People+Site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csev.people.si.umich.edu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Getting PHP Hosting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 smtClean="0">
                <a:solidFill>
                  <a:srgbClr val="FFFFFF"/>
                </a:solidFill>
              </a:rPr>
              <a:t>Dr</a:t>
            </a:r>
            <a:r>
              <a:rPr sz="4800" dirty="0">
                <a:solidFill>
                  <a:srgbClr val="FFFFFF"/>
                </a:solidFill>
              </a:rPr>
              <a:t>. Charles Severance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355600" cy="304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lIns="50800" tIns="50800" rIns="50800" bIns="50800" anchor="ctr"/>
          <a:lstStyle/>
          <a:p>
            <a:pPr marL="228600">
              <a:defRPr/>
            </a:pPr>
            <a:endParaRPr lang="en-US"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5900400" y="0"/>
            <a:ext cx="355600" cy="304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lIns="50800" tIns="50800" rIns="50800" bIns="50800" anchor="ctr"/>
          <a:lstStyle/>
          <a:p>
            <a:pPr marL="228600">
              <a:defRPr/>
            </a:pPr>
            <a:endParaRPr lang="en-US"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0" y="8826500"/>
            <a:ext cx="355600" cy="304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  <a:extLst/>
        </p:spPr>
        <p:txBody>
          <a:bodyPr lIns="50800" tIns="50800" rIns="50800" bIns="50800" anchor="ctr"/>
          <a:lstStyle/>
          <a:p>
            <a:pPr marL="228600">
              <a:defRPr/>
            </a:pPr>
            <a:endParaRPr lang="en-US">
              <a:cs typeface="Helvetica" charset="0"/>
            </a:endParaRPr>
          </a:p>
        </p:txBody>
      </p:sp>
      <p:pic>
        <p:nvPicPr>
          <p:cNvPr id="7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300" y="8323263"/>
            <a:ext cx="19685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00F900"/>
                </a:solidFill>
              </a:rPr>
              <a:t>Some Free Hosting Choices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http://www.byethost.com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http://www.awardspace.com/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http://www.zymic.com/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http://www.000webhost.com/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hlinkClick r:id="rId2"/>
              </a:rPr>
              <a:t>https://x10hosting.com/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.. search for "Free PHP/MySQL hosting"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40FF"/>
                </a:solidFill>
              </a:rPr>
              <a:t>www.byethost.com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They use a standard CPanel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They only ask for limited personal info (i.e. no phone)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Don't worry about the exact limitations - if your site starts getting real traffic - you should pay anyways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3911600" y="8280400"/>
            <a:ext cx="8428546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hlinkClick r:id="rId2"/>
              </a:rPr>
              <a:t>http://byethost.com/index.php/free-hosting</a:t>
            </a:r>
          </a:p>
        </p:txBody>
      </p:sp>
      <p:pic>
        <p:nvPicPr>
          <p:cNvPr id="109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300" y="279400"/>
            <a:ext cx="7899400" cy="7689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Untitled 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30777"/>
            <a:ext cx="14287500" cy="9075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0"/>
            <a:ext cx="14695854" cy="933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203200"/>
            <a:ext cx="13741400" cy="8728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Untitl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635000"/>
            <a:ext cx="14337242" cy="787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12700"/>
            <a:ext cx="13081000" cy="911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6889898" y="6946900"/>
            <a:ext cx="346823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It takes a while....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Untitled 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304800"/>
            <a:ext cx="14185900" cy="831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 flipH="1">
            <a:off x="9498263" y="7200489"/>
            <a:ext cx="869403" cy="59337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581586" y="7391400"/>
            <a:ext cx="5843055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Give this 30 minutes to work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0"/>
            <a:ext cx="11125200" cy="913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00F900"/>
                </a:solidFill>
              </a:rPr>
              <a:t>What We Need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We want to be able to put up our application on the web so anyone can access our URL (and so we can grade it)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You have many choices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Free Hosting - limited bandwith - but OK for this class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UMSI Hosting - Free as long as you are an SI student or in an SI class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Pay for hosting - starting at less than $5.00 per month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0"/>
            <a:ext cx="11125200" cy="913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40FF"/>
                </a:solidFill>
              </a:rPr>
              <a:t>CPanel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CPanel is a very nice and very standard system administration tool kit for hosted systems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Server configuration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Database setup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PHPMyAdmin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File Management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.....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0"/>
            <a:ext cx="11125200" cy="9131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8874261" y="6083300"/>
            <a:ext cx="191250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Pick One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300" y="0"/>
            <a:ext cx="11125200" cy="9131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6939917" y="7086600"/>
            <a:ext cx="3063392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Uploading Files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3-09-11 at 11.32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1016000"/>
            <a:ext cx="5689600" cy="709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3-09-11 at 11.33.33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2100" y="1016000"/>
            <a:ext cx="5689600" cy="7099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6940351" y="8293100"/>
            <a:ext cx="2376724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</a:rPr>
              <a:t>CyberDuck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114300"/>
            <a:ext cx="8026400" cy="922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4200" y="177800"/>
            <a:ext cx="7886700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Untitl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0700" y="3035300"/>
            <a:ext cx="80264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7200" y="0"/>
            <a:ext cx="8026400" cy="922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00" y="0"/>
            <a:ext cx="8026400" cy="922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13655" y="1054100"/>
            <a:ext cx="2212716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00F900"/>
                </a:solidFill>
              </a:rPr>
              <a:t>howdy.php</a:t>
            </a:r>
          </a:p>
        </p:txBody>
      </p:sp>
      <p:sp>
        <p:nvSpPr>
          <p:cNvPr id="151" name="Shape 151"/>
          <p:cNvSpPr/>
          <p:nvPr/>
        </p:nvSpPr>
        <p:spPr>
          <a:xfrm>
            <a:off x="1182557" y="2927350"/>
            <a:ext cx="16141701" cy="364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&lt;h1&gt;Hello from Dr. Chuck's HTML Page&lt;/h1&gt;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   echo "Hi there.\n";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   $answer = 6 * 7;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   echo "The answer is $answer, what was the question again?\n";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lvl="0" defTabSz="546100">
              <a:defRPr sz="1800"/>
            </a:pPr>
            <a:r>
              <a:rPr sz="28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&lt;p&gt;Yes another paragraph.&lt;/p&gt;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-38100"/>
            <a:ext cx="8026400" cy="922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5500" y="165100"/>
            <a:ext cx="7607300" cy="8801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9551113" y="4356100"/>
            <a:ext cx="5410201" cy="289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40FF"/>
                </a:solidFill>
              </a:rPr>
              <a:t>Remember - it can take up to 30 minutes for a domain name to propogate when you create a Byethost account.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FF40FF"/>
                </a:solidFill>
              </a:rPr>
              <a:t>Summary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You will need a real on-the-web site to turn your assignments for the class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SI People Server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Free hosting like ByetHost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Learn CPanel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Install and use a FTP tool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00F900"/>
                </a:solidFill>
              </a:rPr>
              <a:t>UMSI-Provided Hosting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  <a:hlinkClick r:id="rId2"/>
              </a:rPr>
              <a:t>http://csev.people.si.umich.edu/</a:t>
            </a:r>
            <a:endParaRPr sz="3800" dirty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Must use VPN if cnnecting from off-campus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  <a:hlinkClick r:id="rId3"/>
              </a:rPr>
              <a:t>http://www.itcom.itd.umich.edu/vpn/</a:t>
            </a:r>
            <a:endParaRPr sz="3800" dirty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Allows remote shell access (SSH) - no free hosting gives shell access</a:t>
            </a:r>
          </a:p>
        </p:txBody>
      </p:sp>
      <p:sp>
        <p:nvSpPr>
          <p:cNvPr id="79" name="Shape 79"/>
          <p:cNvSpPr/>
          <p:nvPr/>
        </p:nvSpPr>
        <p:spPr>
          <a:xfrm>
            <a:off x="1143000" y="8229600"/>
            <a:ext cx="13956060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4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B00"/>
                </a:solidFill>
                <a:hlinkClick r:id="rId4"/>
              </a:rPr>
              <a:t>https://blinky.si.umich.edu/confluence/display/SIC/Personal+People+Site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0" y="241300"/>
            <a:ext cx="13233400" cy="825500"/>
          </a:xfrm>
        </p:spPr>
        <p:txBody>
          <a:bodyPr/>
          <a:lstStyle/>
          <a:p>
            <a:pPr>
              <a:defRPr/>
            </a:pP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Acknowledgements / Contributions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400" y="381000"/>
            <a:ext cx="196850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800" y="1447800"/>
            <a:ext cx="7162800" cy="74787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These slides are Copyright 2010-  Charles R. Severance (</a:t>
            </a:r>
            <a:r>
              <a:rPr lang="en-US" sz="2000" dirty="0" err="1">
                <a:solidFill>
                  <a:schemeClr val="bg2"/>
                </a:solidFill>
              </a:rPr>
              <a:t>www.dr-chuck.com</a:t>
            </a:r>
            <a:r>
              <a:rPr lang="en-US" sz="2000" dirty="0">
                <a:solidFill>
                  <a:schemeClr val="bg2"/>
                </a:solidFill>
              </a:rPr>
              <a:t>) as part of </a:t>
            </a:r>
            <a:r>
              <a:rPr lang="en-US" sz="2000" dirty="0" err="1">
                <a:solidFill>
                  <a:schemeClr val="bg2"/>
                </a:solidFill>
              </a:rPr>
              <a:t>www.php-intro.com</a:t>
            </a:r>
            <a:r>
              <a:rPr lang="en-US" sz="2000" dirty="0">
                <a:solidFill>
                  <a:schemeClr val="bg2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>
              <a:defRPr/>
            </a:pPr>
            <a:endParaRPr lang="en-US" sz="2000" dirty="0">
              <a:solidFill>
                <a:schemeClr val="bg2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2"/>
                </a:solidFill>
              </a:rPr>
              <a:t>Initial Development: Charles Severance, University of Michigan School of Information</a:t>
            </a:r>
          </a:p>
          <a:p>
            <a:pPr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Insert new Contributors and Translators here including names and dates</a:t>
            </a: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4756" name="TextBox 5"/>
          <p:cNvSpPr txBox="1">
            <a:spLocks noChangeArrowheads="1"/>
          </p:cNvSpPr>
          <p:nvPr/>
        </p:nvSpPr>
        <p:spPr bwMode="auto">
          <a:xfrm>
            <a:off x="8432800" y="1295400"/>
            <a:ext cx="7162800" cy="747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000" dirty="0">
                <a:solidFill>
                  <a:srgbClr val="1FFF66"/>
                </a:solidFill>
              </a:rPr>
              <a:t>Continue new Contributors and Translators here</a:t>
            </a: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  <a:p>
            <a:pPr eaLnBrk="1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6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12700"/>
            <a:ext cx="13081000" cy="911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152400"/>
            <a:ext cx="13081000" cy="9118600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 flipH="1" flipV="1">
            <a:off x="9121668" y="1439308"/>
            <a:ext cx="1149154" cy="399990"/>
          </a:xfrm>
          <a:prstGeom prst="line">
            <a:avLst/>
          </a:prstGeom>
          <a:ln w="889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85" name="Shape 85"/>
          <p:cNvSpPr/>
          <p:nvPr/>
        </p:nvSpPr>
        <p:spPr>
          <a:xfrm flipH="1" flipV="1">
            <a:off x="11927517" y="1389404"/>
            <a:ext cx="605226" cy="976655"/>
          </a:xfrm>
          <a:prstGeom prst="line">
            <a:avLst/>
          </a:prstGeom>
          <a:ln w="889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86" name="Shape 86"/>
          <p:cNvSpPr/>
          <p:nvPr/>
        </p:nvSpPr>
        <p:spPr>
          <a:xfrm flipH="1" flipV="1">
            <a:off x="1993900" y="4978400"/>
            <a:ext cx="605225" cy="976655"/>
          </a:xfrm>
          <a:prstGeom prst="line">
            <a:avLst/>
          </a:prstGeom>
          <a:ln w="889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87" name="Shape 87"/>
          <p:cNvSpPr/>
          <p:nvPr/>
        </p:nvSpPr>
        <p:spPr>
          <a:xfrm flipH="1">
            <a:off x="1460500" y="6803766"/>
            <a:ext cx="1166927" cy="133608"/>
          </a:xfrm>
          <a:prstGeom prst="line">
            <a:avLst/>
          </a:prstGeom>
          <a:ln w="889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12700"/>
            <a:ext cx="13081000" cy="91186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677052" y="1523999"/>
            <a:ext cx="98365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 b="1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800" b="1">
                <a:solidFill>
                  <a:srgbClr val="FF40FF"/>
                </a:solidFill>
              </a:rPr>
              <a:t>You must be on campus or use the VPN</a:t>
            </a:r>
          </a:p>
        </p:txBody>
      </p:sp>
      <p:sp>
        <p:nvSpPr>
          <p:cNvPr id="91" name="Shape 91"/>
          <p:cNvSpPr/>
          <p:nvPr/>
        </p:nvSpPr>
        <p:spPr>
          <a:xfrm flipH="1">
            <a:off x="4984294" y="6361454"/>
            <a:ext cx="1399432" cy="455378"/>
          </a:xfrm>
          <a:prstGeom prst="line">
            <a:avLst/>
          </a:prstGeom>
          <a:ln w="889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12700"/>
            <a:ext cx="13081000" cy="911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2103" y="2133552"/>
            <a:ext cx="11391900" cy="328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00">
                <a:solidFill>
                  <a:srgbClr val="00F900"/>
                </a:solidFill>
              </a:rPr>
              <a:t>Free PHP / MySQL Hosting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These are fully functional services on solid hardware from real companies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They are a loss leader - want to get you comfortable and then get you to pay $3.00 per month or more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They will spam you here and there - especially is you use it a lot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Bandwidth and data size limitations - but plenty for this course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680</Words>
  <Application>Microsoft Macintosh PowerPoint</Application>
  <PresentationFormat>Custom</PresentationFormat>
  <Paragraphs>99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White</vt:lpstr>
      <vt:lpstr>Getting PHP Hosting</vt:lpstr>
      <vt:lpstr>What We Need</vt:lpstr>
      <vt:lpstr>UMSI-Provided Hosting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PHP / MySQL Hosting</vt:lpstr>
      <vt:lpstr>Some Free Hosting Choices</vt:lpstr>
      <vt:lpstr>www.byethost.com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PHP Hosting</dc:title>
  <cp:lastModifiedBy>Charles Severance</cp:lastModifiedBy>
  <cp:revision>2</cp:revision>
  <dcterms:modified xsi:type="dcterms:W3CDTF">2014-09-10T01:24:03Z</dcterms:modified>
</cp:coreProperties>
</file>